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a:p>
            <a:pPr lvl="0" indent="0" marL="0">
              <a:spcBef>
                <a:spcPts val="3000"/>
              </a:spcBef>
              <a:buNone/>
            </a:pPr>
            <a:r>
              <a:rPr b="1"/>
              <a:t>InfluxDB - Storage Engine</a:t>
            </a:r>
          </a:p>
          <a:p>
            <a:pPr lvl="0" indent="0" marL="0">
              <a:buNone/>
            </a:pPr>
            <a:r>
              <a:rPr/>
              <a:t>Writes and retrieves data from disk; four components: - Write Ahead Log (WAL): retains data when storage engine restarts. Ensures data is durable in case of unexpected failure. - Cache: in-memory copy of data points currently stored in the WAL. - Organizes points by key (measurement, tag set, and unique field) - Gets queried at runtime and merged with the data stored in TSM files. - Time-Structured Merge Tree (TSM) - Time Series Index (TSI)</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2024-11-25T10:11:47Z</dcterms:created>
  <dcterms:modified xsi:type="dcterms:W3CDTF">2024-11-25T10:11:47Z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